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  <p:sldId id="397" r:id="rId79"/>
    <p:sldId id="398" r:id="rId80"/>
    <p:sldId id="399" r:id="rId81"/>
    <p:sldId id="400" r:id="rId82"/>
    <p:sldId id="401" r:id="rId83"/>
    <p:sldId id="402" r:id="rId84"/>
    <p:sldId id="403" r:id="rId85"/>
    <p:sldId id="404" r:id="rId86"/>
    <p:sldId id="405" r:id="rId87"/>
    <p:sldId id="406" r:id="rId88"/>
    <p:sldId id="407" r:id="rId89"/>
    <p:sldId id="408" r:id="rId90"/>
    <p:sldId id="409" r:id="rId91"/>
    <p:sldId id="410" r:id="rId92"/>
    <p:sldId id="411" r:id="rId93"/>
    <p:sldId id="412" r:id="rId94"/>
    <p:sldId id="413" r:id="rId95"/>
    <p:sldId id="414" r:id="rId96"/>
    <p:sldId id="415" r:id="rId97"/>
    <p:sldId id="416" r:id="rId98"/>
    <p:sldId id="417" r:id="rId99"/>
    <p:sldId id="418" r:id="rId100"/>
    <p:sldId id="419" r:id="rId101"/>
    <p:sldId id="420" r:id="rId102"/>
    <p:sldId id="421" r:id="rId103"/>
    <p:sldId id="422" r:id="rId10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3adc09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3adc09a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3adc09a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3adc09a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31d53adc09a_0_1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31d53adc09a_0_1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1d53adc09a_0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31d53adc09a_0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1d53adc09a_0_1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31d53adc09a_0_1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1d53adc09a_0_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1d53adc09a_0_1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3adc09a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3adc09a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3adc09a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3adc09a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3adc09a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3adc09a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3adc09a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3adc09a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3adc09a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3adc09a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3adc09a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3adc09a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3adc09a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3adc09a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3adc09a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3adc09a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3adc09a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3adc09a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3adc09a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3adc09a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3adc09a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3adc09a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3adc09a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3adc09a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3adc09a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3adc09a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3adc09a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3adc09a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3adc09a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3adc09a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3adc09a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3adc09a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3adc09a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3adc09a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3adc09a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3adc09a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3adc09a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3adc09a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3adc09a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3adc09a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3adc09a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3adc09a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3adc09a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3adc09a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3adc09a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3adc09a_0_1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3adc09a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3adc09a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3adc09a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3adc09a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3adc09a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3adc09a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3adc09a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3adc09a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3adc09a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3adc09a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3adc09a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3adc09a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53adc09a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53adc09a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53adc09a_0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53adc09a_0_1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3adc09a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3adc09a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53adc09a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53adc09a_0_1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53adc09a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53adc09a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53adc09a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53adc09a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53adc09a_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53adc09a_0_1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53adc09a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53adc09a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53adc09a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53adc09a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53adc09a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53adc09a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53adc09a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53adc09a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53adc09a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53adc09a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53adc09a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53adc09a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3adc09a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3adc09a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d53adc09a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d53adc09a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d53adc09a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d53adc09a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d53adc09a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d53adc09a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d53adc09a_0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d53adc09a_0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d53adc09a_0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1d53adc09a_0_1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d53adc09a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d53adc09a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d53adc09a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1d53adc09a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d53adc09a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1d53adc09a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d53adc09a_0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1d53adc09a_0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d53adc09a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1d53adc09a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3adc09a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3adc09a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d53adc09a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d53adc09a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1d53adc09a_0_1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1d53adc09a_0_1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1d53adc09a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1d53adc09a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1d53adc09a_0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1d53adc09a_0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1d53adc09a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1d53adc09a_0_1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1d53adc09a_0_1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31d53adc09a_0_1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1d53adc09a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1d53adc09a_0_1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1d53adc09a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1d53adc09a_0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1d53adc09a_0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1d53adc09a_0_1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1d53adc09a_0_1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1d53adc09a_0_1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3adc09a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3adc09a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1d53adc09a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1d53adc09a_0_1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1d53adc09a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1d53adc09a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1d53adc09a_0_1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31d53adc09a_0_1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1d53adc09a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1d53adc09a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1d53adc09a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1d53adc09a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1d53adc09a_0_1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1d53adc09a_0_1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1d53adc09a_0_1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31d53adc09a_0_1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1d53adc09a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1d53adc09a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1d53adc09a_0_1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31d53adc09a_0_1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31d53adc09a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31d53adc09a_0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3adc09a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3adc09a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1d53adc09a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31d53adc09a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31d53adc09a_0_1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31d53adc09a_0_1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31d53adc09a_0_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31d53adc09a_0_1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1d53adc09a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31d53adc09a_0_1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1d53adc09a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31d53adc09a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31d53adc09a_0_1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31d53adc09a_0_1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1d53adc09a_0_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31d53adc09a_0_1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1d53adc09a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31d53adc09a_0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1d53adc09a_0_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1d53adc09a_0_1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31d53adc09a_0_1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31d53adc09a_0_1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3adc09a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3adc09a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1d53adc09a_0_1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31d53adc09a_0_1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1d53adc09a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31d53adc09a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1d53adc09a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31d53adc09a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1d53adc09a_0_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1d53adc09a_0_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31d53adc09a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31d53adc09a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1d53adc09a_0_1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31d53adc09a_0_1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1d53adc09a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31d53adc09a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1d53adc09a_0_1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1d53adc09a_0_1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31d53adc09a_0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31d53adc09a_0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1d53adc09a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1d53adc09a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10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" name="Google Shape;153;p2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" name="Google Shape;154;p2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4" name="Google Shape;1834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7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7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37" name="Google Shape;1837;p17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38" name="Google Shape;1838;p17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5" name="Google Shape;1845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7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7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48" name="Google Shape;1848;p17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49" name="Google Shape;1849;p17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6" name="Google Shape;185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17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7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59" name="Google Shape;1859;p17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60" name="Google Shape;1860;p17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7" name="Google Shape;186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17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7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70" name="Google Shape;1870;p17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1" name="Google Shape;1871;p17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" name="Google Shape;164;p2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" name="Google Shape;165;p2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" name="Google Shape;175;p2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" name="Google Shape;176;p2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" name="Google Shape;186;p2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" name="Google Shape;187;p2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" name="Google Shape;197;p2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" name="Google Shape;198;p2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" name="Google Shape;208;p2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" name="Google Shape;209;p2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" name="Google Shape;219;p2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" name="Google Shape;220;p2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" name="Google Shape;230;p2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1" name="Google Shape;231;p2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41" name="Google Shape;241;p3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2" name="Google Shape;242;p3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2" name="Google Shape;252;p3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53" name="Google Shape;253;p3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" name="Google Shape;65;p1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" name="Google Shape;66;p1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63" name="Google Shape;263;p3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4" name="Google Shape;264;p3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4" name="Google Shape;274;p3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5" name="Google Shape;275;p3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5" name="Google Shape;285;p3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6" name="Google Shape;286;p3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6" name="Google Shape;296;p3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7" name="Google Shape;297;p3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7" name="Google Shape;307;p3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8" name="Google Shape;308;p3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8" name="Google Shape;318;p3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9" name="Google Shape;319;p3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9" name="Google Shape;329;p3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0" name="Google Shape;330;p3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0" name="Google Shape;340;p3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41" name="Google Shape;341;p3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51" name="Google Shape;351;p4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2" name="Google Shape;352;p4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2" name="Google Shape;362;p4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63" name="Google Shape;363;p4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" name="Google Shape;76;p1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" name="Google Shape;77;p1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73" name="Google Shape;373;p4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4" name="Google Shape;374;p4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4" name="Google Shape;384;p4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5" name="Google Shape;385;p4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5" name="Google Shape;395;p4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6" name="Google Shape;396;p4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6" name="Google Shape;406;p4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7" name="Google Shape;407;p4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17" name="Google Shape;417;p4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18" name="Google Shape;418;p4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8" name="Google Shape;428;p4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9" name="Google Shape;429;p4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9" name="Google Shape;439;p4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0" name="Google Shape;440;p4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0" name="Google Shape;450;p4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51" name="Google Shape;451;p4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61" name="Google Shape;461;p5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2" name="Google Shape;462;p5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2" name="Google Shape;472;p5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73" name="Google Shape;473;p5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" name="Google Shape;87;p1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" name="Google Shape;88;p1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83" name="Google Shape;483;p5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84" name="Google Shape;484;p5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94" name="Google Shape;494;p5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5" name="Google Shape;495;p5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5" name="Google Shape;505;p5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6" name="Google Shape;506;p5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6" name="Google Shape;516;p5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7" name="Google Shape;517;p5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7" name="Google Shape;527;p5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8" name="Google Shape;528;p5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8" name="Google Shape;538;p5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9" name="Google Shape;539;p5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9" name="Google Shape;549;p5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0" name="Google Shape;550;p5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0" name="Google Shape;560;p5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61" name="Google Shape;561;p5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71" name="Google Shape;571;p6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2" name="Google Shape;572;p6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2" name="Google Shape;582;p6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83" name="Google Shape;583;p6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" name="Google Shape;98;p1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" name="Google Shape;99;p1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93" name="Google Shape;593;p6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94" name="Google Shape;594;p6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04" name="Google Shape;604;p6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5" name="Google Shape;605;p6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2" name="Google Shape;6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15" name="Google Shape;615;p6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16" name="Google Shape;616;p6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3" name="Google Shape;6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6" name="Google Shape;626;p6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7" name="Google Shape;627;p6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7" name="Google Shape;637;p6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38" name="Google Shape;638;p6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48" name="Google Shape;648;p6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9" name="Google Shape;649;p6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6" name="Google Shape;6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9" name="Google Shape;659;p6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0" name="Google Shape;660;p6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7" name="Google Shape;6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70" name="Google Shape;670;p6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71" name="Google Shape;671;p6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7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1" name="Google Shape;681;p7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2" name="Google Shape;682;p7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9" name="Google Shape;6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7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2" name="Google Shape;692;p7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93" name="Google Shape;693;p7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" name="Google Shape;109;p1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" name="Google Shape;110;p1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0" name="Google Shape;7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03" name="Google Shape;703;p7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04" name="Google Shape;704;p7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1" name="Google Shape;7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7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14" name="Google Shape;714;p7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5" name="Google Shape;715;p7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25" name="Google Shape;725;p7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26" name="Google Shape;726;p7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7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36" name="Google Shape;736;p7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7" name="Google Shape;737;p7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4" name="Google Shape;7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7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7" name="Google Shape;747;p7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48" name="Google Shape;748;p7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10</a:t>
            </a:r>
            <a:endParaRPr/>
          </a:p>
        </p:txBody>
      </p:sp>
      <p:sp>
        <p:nvSpPr>
          <p:cNvPr id="1453" name="Google Shape;1453;p1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0" name="Google Shape;146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4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63" name="Google Shape;1463;p14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64" name="Google Shape;1464;p14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1" name="Google Shape;147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4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74" name="Google Shape;1474;p14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75" name="Google Shape;1475;p14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2" name="Google Shape;148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4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85" name="Google Shape;1485;p14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86" name="Google Shape;1486;p14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3" name="Google Shape;149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4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96" name="Google Shape;1496;p14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97" name="Google Shape;1497;p14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" name="Google Shape;120;p1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" name="Google Shape;121;p1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4" name="Google Shape;15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4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07" name="Google Shape;1507;p14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08" name="Google Shape;1508;p14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5" name="Google Shape;151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4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18" name="Google Shape;1518;p14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19" name="Google Shape;1519;p14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6" name="Google Shape;152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4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29" name="Google Shape;1529;p14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30" name="Google Shape;1530;p14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7" name="Google Shape;153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4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40" name="Google Shape;1540;p14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1" name="Google Shape;1541;p14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8" name="Google Shape;154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5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51" name="Google Shape;1551;p15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52" name="Google Shape;1552;p15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9" name="Google Shape;155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5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62" name="Google Shape;1562;p15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63" name="Google Shape;1563;p15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0" name="Google Shape;157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5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73" name="Google Shape;1573;p15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74" name="Google Shape;1574;p15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1" name="Google Shape;158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5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84" name="Google Shape;1584;p15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85" name="Google Shape;1585;p15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2" name="Google Shape;159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5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95" name="Google Shape;1595;p15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96" name="Google Shape;1596;p15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1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3" name="Google Shape;160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15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06" name="Google Shape;1606;p15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07" name="Google Shape;1607;p15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" name="Google Shape;131;p2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" name="Google Shape;132;p2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4" name="Google Shape;16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15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17" name="Google Shape;1617;p15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18" name="Google Shape;1618;p15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5" name="Google Shape;162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5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8" name="Google Shape;1628;p15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29" name="Google Shape;1629;p15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1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6" name="Google Shape;163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5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39" name="Google Shape;1639;p15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40" name="Google Shape;1640;p15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7" name="Google Shape;164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15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50" name="Google Shape;1650;p15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1" name="Google Shape;1651;p15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8" name="Google Shape;165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3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16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61" name="Google Shape;1661;p16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62" name="Google Shape;1662;p16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1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9" name="Google Shape;166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3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6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72" name="Google Shape;1672;p16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73" name="Google Shape;1673;p16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1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0" name="Google Shape;168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6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83" name="Google Shape;1683;p16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84" name="Google Shape;1684;p16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1" name="Google Shape;169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6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94" name="Google Shape;1694;p16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95" name="Google Shape;1695;p16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1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2" name="Google Shape;170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16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05" name="Google Shape;1705;p16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06" name="Google Shape;1706;p16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1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3" name="Google Shape;1713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6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16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16" name="Google Shape;1716;p16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17" name="Google Shape;1717;p16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" name="Google Shape;142;p2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" name="Google Shape;143;p2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4" name="Google Shape;1724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6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16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27" name="Google Shape;1727;p16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28" name="Google Shape;1728;p16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5" name="Google Shape;173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6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16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38" name="Google Shape;1738;p16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39" name="Google Shape;1739;p16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6" name="Google Shape;174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6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16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49" name="Google Shape;1749;p16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50" name="Google Shape;1750;p16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7" name="Google Shape;175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6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16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60" name="Google Shape;1760;p16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1" name="Google Shape;1761;p16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1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8" name="Google Shape;176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17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17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71" name="Google Shape;1771;p17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72" name="Google Shape;1772;p17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9" name="Google Shape;177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7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7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82" name="Google Shape;1782;p17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83" name="Google Shape;1783;p17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0" name="Google Shape;1790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7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7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93" name="Google Shape;1793;p17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94" name="Google Shape;1794;p17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1" name="Google Shape;180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7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7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04" name="Google Shape;1804;p17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05" name="Google Shape;1805;p17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2" name="Google Shape;1812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7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7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15" name="Google Shape;1815;p17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16" name="Google Shape;1816;p17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3" name="Google Shape;182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17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17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26" name="Google Shape;1826;p17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27" name="Google Shape;1827;p17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Macintosh PowerPoint</Application>
  <PresentationFormat>On-screen Show (16:9)</PresentationFormat>
  <Paragraphs>305</Paragraphs>
  <Slides>103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5" baseType="lpstr">
      <vt:lpstr>Arial</vt:lpstr>
      <vt:lpstr>Simple Light</vt:lpstr>
      <vt:lpstr>30X DNMs - Run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2024-12-30T20:50:48Z</dcterms:modified>
</cp:coreProperties>
</file>